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9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Layouts/slideLayout6.xml" ContentType="application/vnd.openxmlformats-officedocument.presentationml.slideLayout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6.xml" ContentType="application/vnd.openxmlformats-officedocument.theme+xml"/>
  <Override PartName="/ppt/theme/theme1.xml" ContentType="application/vnd.openxmlformats-officedocument.theme+xml"/>
  <Override PartName="/ppt/theme/theme5.xml" ContentType="application/vnd.openxmlformats-officedocument.theme+xml"/>
  <Override PartName="/ppt/theme/theme4.xml" ContentType="application/vnd.openxmlformats-officedocument.theme+xml"/>
  <Override PartName="/ppt/theme/theme3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63" r:id="rId3"/>
    <p:sldMasterId id="2147483665" r:id="rId4"/>
    <p:sldMasterId id="2147483667" r:id="rId5"/>
    <p:sldMasterId id="2147483669" r:id="rId6"/>
  </p:sldMasterIdLst>
  <p:sldIdLst>
    <p:sldId id="261" r:id="rId7"/>
    <p:sldId id="282" r:id="rId8"/>
    <p:sldId id="270" r:id="rId9"/>
    <p:sldId id="284" r:id="rId10"/>
    <p:sldId id="267" r:id="rId11"/>
    <p:sldId id="285" r:id="rId12"/>
    <p:sldId id="273" r:id="rId13"/>
    <p:sldId id="274" r:id="rId14"/>
    <p:sldId id="286" r:id="rId15"/>
    <p:sldId id="288" r:id="rId16"/>
    <p:sldId id="269" r:id="rId17"/>
    <p:sldId id="289" r:id="rId18"/>
    <p:sldId id="291" r:id="rId19"/>
    <p:sldId id="292" r:id="rId20"/>
  </p:sldIdLst>
  <p:sldSz cx="12192000" cy="6858000"/>
  <p:notesSz cx="6858000" cy="9144000"/>
  <p:defaultTextStyle>
    <a:defPPr>
      <a:defRPr lang="en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197" userDrawn="1">
          <p15:clr>
            <a:srgbClr val="A4A3A4"/>
          </p15:clr>
        </p15:guide>
        <p15:guide id="2" orient="horz" pos="82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EE6"/>
    <a:srgbClr val="3D00A1"/>
    <a:srgbClr val="21D2A3"/>
    <a:srgbClr val="EEEEEE"/>
    <a:srgbClr val="121212"/>
    <a:srgbClr val="232323"/>
    <a:srgbClr val="F4F4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24"/>
    <p:restoredTop sz="94690"/>
  </p:normalViewPr>
  <p:slideViewPr>
    <p:cSldViewPr snapToGrid="0" snapToObjects="1">
      <p:cViewPr varScale="1">
        <p:scale>
          <a:sx n="117" d="100"/>
          <a:sy n="117" d="100"/>
        </p:scale>
        <p:origin x="192" y="224"/>
      </p:cViewPr>
      <p:guideLst>
        <p:guide pos="7197"/>
        <p:guide orient="horz" pos="82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customXml" Target="../customXml/item2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customXml" Target="../customXml/item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theme" Target="theme/theme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viewProps" Target="viewProps.xml"/><Relationship Id="rId27" Type="http://schemas.openxmlformats.org/officeDocument/2006/relationships/customXml" Target="../customXml/item3.xml"/></Relationships>
</file>

<file path=ppt/media/image1.jpg>
</file>

<file path=ppt/media/image11.jpg>
</file>

<file path=ppt/media/image12.gif>
</file>

<file path=ppt/media/image14.pn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3181826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5AEBCE6-9B4E-0C45-9D3D-1A418ED893F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24590" y="208717"/>
            <a:ext cx="7186863" cy="51171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2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err="1"/>
              <a:t>Subtítulo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164145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4084669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5AEBCE6-9B4E-0C45-9D3D-1A418ED89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853" y="2254501"/>
            <a:ext cx="9256294" cy="511717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1476776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178908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2412237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CA302-2C75-8248-8BB7-D5F88EDC8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R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5A7470-DABE-9141-857D-34347E3659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019CD4-9C33-2F4F-A757-BFD340267C00}" type="datetimeFigureOut">
              <a:rPr lang="en-AR" smtClean="0"/>
              <a:t>10/12/21</a:t>
            </a:fld>
            <a:endParaRPr lang="en-A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F0AB12-B75F-234F-B918-0FA425568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A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283A0-A1E7-724E-B3AA-C279945FEC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3FAFB71-2CC3-7442-BE97-2DF5C94FA115}" type="slidenum">
              <a:rPr lang="en-AR" smtClean="0"/>
              <a:t>‹Nº›</a:t>
            </a:fld>
            <a:endParaRPr lang="en-AR"/>
          </a:p>
        </p:txBody>
      </p:sp>
    </p:spTree>
    <p:extLst>
      <p:ext uri="{BB962C8B-B14F-4D97-AF65-F5344CB8AC3E}">
        <p14:creationId xmlns:p14="http://schemas.microsoft.com/office/powerpoint/2010/main" val="3938869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6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AAA454DA-79F9-B541-B744-920E2DF6FB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Título</a:t>
            </a:r>
            <a:r>
              <a:rPr lang="en-US" dirty="0"/>
              <a:t> de la</a:t>
            </a:r>
            <a:br>
              <a:rPr lang="en-US" dirty="0"/>
            </a:br>
            <a:r>
              <a:rPr lang="en-US" dirty="0" err="1"/>
              <a:t>presentación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2676907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F4F49B4-6434-634F-B0AF-1821E03D7C7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Título</a:t>
            </a:r>
            <a:r>
              <a:rPr lang="en-US" dirty="0"/>
              <a:t> de la</a:t>
            </a:r>
            <a:br>
              <a:rPr lang="en-US" dirty="0"/>
            </a:br>
            <a:r>
              <a:rPr lang="en-US" dirty="0" err="1"/>
              <a:t>presentación</a:t>
            </a:r>
            <a:endParaRPr lang="en-AR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4AFF862F-2A2F-A449-A3E6-3C29B8100A58}"/>
              </a:ext>
            </a:extLst>
          </p:cNvPr>
          <p:cNvSpPr txBox="1">
            <a:spLocks/>
          </p:cNvSpPr>
          <p:nvPr userDrawn="1"/>
        </p:nvSpPr>
        <p:spPr>
          <a:xfrm>
            <a:off x="224590" y="208717"/>
            <a:ext cx="7186863" cy="51171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Subtítulo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2427442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D8576A4-2413-E447-93AC-7A1163FA700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Título</a:t>
            </a:r>
            <a:r>
              <a:rPr lang="en-US" dirty="0"/>
              <a:t> de la</a:t>
            </a:r>
            <a:br>
              <a:rPr lang="en-US" dirty="0"/>
            </a:br>
            <a:r>
              <a:rPr lang="en-US" dirty="0" err="1"/>
              <a:t>presentación</a:t>
            </a:r>
            <a:endParaRPr lang="en-AR" dirty="0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3C3EABD4-7BAF-664E-ADDA-3BC78CEBC84E}"/>
              </a:ext>
            </a:extLst>
          </p:cNvPr>
          <p:cNvSpPr txBox="1">
            <a:spLocks/>
          </p:cNvSpPr>
          <p:nvPr userDrawn="1"/>
        </p:nvSpPr>
        <p:spPr>
          <a:xfrm>
            <a:off x="224590" y="208717"/>
            <a:ext cx="7186863" cy="51171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200" kern="120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Subtítulo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1425985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6D8A7999-CEF6-E14D-82EF-CA4A466A486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Carátula</a:t>
            </a:r>
            <a:r>
              <a:rPr lang="en-US" dirty="0"/>
              <a:t> de</a:t>
            </a:r>
            <a:br>
              <a:rPr lang="en-US" dirty="0"/>
            </a:br>
            <a:r>
              <a:rPr lang="en-US" dirty="0"/>
              <a:t>Telecom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3987675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8B361FD9-4F36-4542-8384-AFE26D9A07D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Carátula</a:t>
            </a:r>
            <a:r>
              <a:rPr lang="en-US" dirty="0"/>
              <a:t> de</a:t>
            </a:r>
            <a:br>
              <a:rPr lang="en-US" dirty="0"/>
            </a:br>
            <a:r>
              <a:rPr lang="en-US" dirty="0"/>
              <a:t>Personal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2046518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chemeClr val="bg1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B420281-8C1E-C248-A1A6-A598C10346E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95A228-5F3A-C045-AAF4-7A26886091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53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err="1"/>
              <a:t>Carátula</a:t>
            </a:r>
            <a:r>
              <a:rPr lang="en-US" dirty="0"/>
              <a:t> de</a:t>
            </a:r>
            <a:br>
              <a:rPr lang="en-US" dirty="0"/>
            </a:br>
            <a:r>
              <a:rPr lang="en-US" dirty="0"/>
              <a:t>Flow</a:t>
            </a:r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1457489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ts val="6060"/>
        </a:lnSpc>
        <a:spcBef>
          <a:spcPct val="0"/>
        </a:spcBef>
        <a:buNone/>
        <a:defRPr sz="5800" kern="1200">
          <a:solidFill>
            <a:srgbClr val="21D2A3"/>
          </a:solidFill>
          <a:latin typeface="Roboto" panose="02000000000000000000" pitchFamily="2" charset="0"/>
          <a:ea typeface="Roboto" panose="02000000000000000000" pitchFamily="2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3ED622D2-8C22-0B4D-836C-37B3F1F46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412A1EB6-F9D1-F84E-98CA-8622A45AD407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DD3A9F-55A0-834E-8125-9404A4D48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501" y="2855420"/>
            <a:ext cx="9693479" cy="1325563"/>
          </a:xfrm>
        </p:spPr>
        <p:txBody>
          <a:bodyPr/>
          <a:lstStyle/>
          <a:p>
            <a:r>
              <a:rPr lang="es-ES" sz="5400" dirty="0"/>
              <a:t>Nueva Arquitectura</a:t>
            </a:r>
            <a:br>
              <a:rPr lang="es-ES" sz="5400" dirty="0"/>
            </a:br>
            <a:r>
              <a:rPr lang="es-ES" sz="5400" dirty="0"/>
              <a:t>Marcaria </a:t>
            </a:r>
            <a:endParaRPr lang="en-AR" sz="5400" dirty="0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1CB7859B-79E3-EE42-846D-63886A9C0B8A}"/>
              </a:ext>
            </a:extLst>
          </p:cNvPr>
          <p:cNvSpPr txBox="1">
            <a:spLocks/>
          </p:cNvSpPr>
          <p:nvPr/>
        </p:nvSpPr>
        <p:spPr>
          <a:xfrm>
            <a:off x="1526916" y="2222544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JULIO 2021</a:t>
            </a:r>
            <a:endParaRPr lang="en-AR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50A15C9-4CB4-F343-8CAF-9B35962A7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258226" y="1138508"/>
            <a:ext cx="438144" cy="24237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578C4E8-F604-424F-8B29-C61E08287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376" y="1088799"/>
            <a:ext cx="3445248" cy="2761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8DEE603-98C8-FF43-A982-D4F8D8101E6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0572531" y="1132697"/>
            <a:ext cx="254000" cy="254000"/>
          </a:xfrm>
          <a:prstGeom prst="rect">
            <a:avLst/>
          </a:prstGeom>
        </p:spPr>
      </p:pic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F89262BC-A9C0-DC4C-8DEC-DB52E0FC44B7}"/>
              </a:ext>
            </a:extLst>
          </p:cNvPr>
          <p:cNvSpPr txBox="1">
            <a:spLocks/>
          </p:cNvSpPr>
          <p:nvPr/>
        </p:nvSpPr>
        <p:spPr>
          <a:xfrm>
            <a:off x="1590710" y="4325258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Roboto Light" pitchFamily="2" charset="0"/>
                <a:ea typeface="Roboto Light" pitchFamily="2" charset="0"/>
              </a:rPr>
              <a:t>POSICIONAMIENTO – VOZ Y TONO</a:t>
            </a:r>
            <a:endParaRPr lang="en-AR" sz="1400" dirty="0">
              <a:solidFill>
                <a:schemeClr val="bg2">
                  <a:lumMod val="50000"/>
                </a:schemeClr>
              </a:solidFill>
              <a:latin typeface="Roboto Light" pitchFamily="2" charset="0"/>
              <a:ea typeface="Roboto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219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0105465C-FC68-D94B-B5EC-538FBC807806}"/>
              </a:ext>
            </a:extLst>
          </p:cNvPr>
          <p:cNvSpPr/>
          <p:nvPr/>
        </p:nvSpPr>
        <p:spPr>
          <a:xfrm>
            <a:off x="0" y="0"/>
            <a:ext cx="9611833" cy="846191"/>
          </a:xfrm>
          <a:prstGeom prst="rect">
            <a:avLst/>
          </a:prstGeom>
          <a:solidFill>
            <a:srgbClr val="00AE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Rectángulo 13">
            <a:extLst>
              <a:ext uri="{FF2B5EF4-FFF2-40B4-BE49-F238E27FC236}">
                <a16:creationId xmlns:a16="http://schemas.microsoft.com/office/drawing/2014/main" id="{679DD9A9-E111-5A46-BE86-52E66AAAE15D}"/>
              </a:ext>
            </a:extLst>
          </p:cNvPr>
          <p:cNvSpPr/>
          <p:nvPr/>
        </p:nvSpPr>
        <p:spPr>
          <a:xfrm>
            <a:off x="9622502" y="629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76200" dir="12600000" algn="ctr" rotWithShape="0">
              <a:schemeClr val="tx1">
                <a:lumMod val="85000"/>
                <a:lumOff val="1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976B1-9544-BC42-B4D7-53430AB61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21A0FF-AE9F-3A45-8D7F-2FFB812602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590" y="208717"/>
            <a:ext cx="3135059" cy="511717"/>
          </a:xfrm>
        </p:spPr>
        <p:txBody>
          <a:bodyPr/>
          <a:lstStyle/>
          <a:p>
            <a:endParaRPr lang="en-AR" dirty="0">
              <a:solidFill>
                <a:schemeClr val="bg1"/>
              </a:solidFill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3156B3B7-A605-1D47-83EF-F96E50E4A5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9889453" y="329834"/>
            <a:ext cx="368300" cy="203200"/>
          </a:xfrm>
          <a:prstGeom prst="rect">
            <a:avLst/>
          </a:prstGeom>
        </p:spPr>
      </p:pic>
      <p:pic>
        <p:nvPicPr>
          <p:cNvPr id="16" name="Imagen 15" descr="Icono&#10;&#10;Descripción generada automáticamente">
            <a:extLst>
              <a:ext uri="{FF2B5EF4-FFF2-40B4-BE49-F238E27FC236}">
                <a16:creationId xmlns:a16="http://schemas.microsoft.com/office/drawing/2014/main" id="{714465C9-E1C4-644D-8B6D-8D90D60BCA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7793" y="-247395"/>
            <a:ext cx="1325563" cy="1325563"/>
          </a:xfrm>
          <a:prstGeom prst="rect">
            <a:avLst/>
          </a:prstGeom>
        </p:spPr>
      </p:pic>
      <p:sp>
        <p:nvSpPr>
          <p:cNvPr id="8" name="Rectángulo 13">
            <a:extLst>
              <a:ext uri="{FF2B5EF4-FFF2-40B4-BE49-F238E27FC236}">
                <a16:creationId xmlns:a16="http://schemas.microsoft.com/office/drawing/2014/main" id="{FA78C159-FB66-CD49-9A87-F84E9193F05B}"/>
              </a:ext>
            </a:extLst>
          </p:cNvPr>
          <p:cNvSpPr/>
          <p:nvPr/>
        </p:nvSpPr>
        <p:spPr>
          <a:xfrm>
            <a:off x="9622502" y="787424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99065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33350DF-DFF7-FA4F-A055-12B302F34759}"/>
              </a:ext>
            </a:extLst>
          </p:cNvPr>
          <p:cNvSpPr/>
          <p:nvPr/>
        </p:nvSpPr>
        <p:spPr>
          <a:xfrm>
            <a:off x="0" y="836612"/>
            <a:ext cx="12192000" cy="602138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FB39B6F-D5E5-3843-8A18-35700B431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2115" y="283779"/>
            <a:ext cx="4265055" cy="3417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5F16E2A-A0F1-BA4F-B188-ACDB6C50E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R" dirty="0"/>
              <a:t>Ejemplo de</a:t>
            </a:r>
            <a:br>
              <a:rPr lang="en-AR" dirty="0"/>
            </a:br>
            <a:r>
              <a:rPr lang="en-AR" dirty="0"/>
              <a:t>título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3015F50C-55E5-694C-8481-7336E8B6494F}"/>
              </a:ext>
            </a:extLst>
          </p:cNvPr>
          <p:cNvSpPr txBox="1">
            <a:spLocks/>
          </p:cNvSpPr>
          <p:nvPr/>
        </p:nvSpPr>
        <p:spPr>
          <a:xfrm>
            <a:off x="705853" y="2080419"/>
            <a:ext cx="10515600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</a:rPr>
              <a:t>SUBTÍTULO</a:t>
            </a:r>
            <a:endParaRPr lang="en-AR" sz="2000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DDEE83-7AF3-1341-A839-282062839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241" y="4812284"/>
            <a:ext cx="596900" cy="33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83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5" descr="Vista de una ciudad en la noche&#10;&#10;Descripción generada automáticamente">
            <a:extLst>
              <a:ext uri="{FF2B5EF4-FFF2-40B4-BE49-F238E27FC236}">
                <a16:creationId xmlns:a16="http://schemas.microsoft.com/office/drawing/2014/main" id="{73B5F42B-283B-464D-8B63-39B1740E02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4762" r="8189" b="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46F6757-CDDF-FF4D-9D34-0D6B21529AD8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91E88-6444-9F4B-B3F2-8203CC2428D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20000" contrast="-40000"/>
          </a:blip>
          <a:stretch>
            <a:fillRect/>
          </a:stretch>
        </p:blipFill>
        <p:spPr>
          <a:xfrm>
            <a:off x="1696581" y="4583948"/>
            <a:ext cx="596900" cy="3302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0552468-2E8A-D94D-B50A-8A7DE8D2FA34}"/>
              </a:ext>
            </a:extLst>
          </p:cNvPr>
          <p:cNvSpPr txBox="1">
            <a:spLocks/>
          </p:cNvSpPr>
          <p:nvPr/>
        </p:nvSpPr>
        <p:spPr>
          <a:xfrm>
            <a:off x="1534501" y="2855420"/>
            <a:ext cx="96934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s-ES" sz="5400" dirty="0">
                <a:solidFill>
                  <a:srgbClr val="21D2A3"/>
                </a:solidFill>
              </a:rPr>
              <a:t>Ejemplo de</a:t>
            </a:r>
          </a:p>
          <a:p>
            <a:r>
              <a:rPr lang="es-ES" sz="5400" dirty="0">
                <a:solidFill>
                  <a:srgbClr val="21D2A3"/>
                </a:solidFill>
              </a:rPr>
              <a:t>título</a:t>
            </a:r>
            <a:endParaRPr lang="en-AR" sz="5400" dirty="0">
              <a:solidFill>
                <a:srgbClr val="21D2A3"/>
              </a:solidFill>
            </a:endParaRP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A0A97B4F-EE68-504D-B846-2C89AC4667A4}"/>
              </a:ext>
            </a:extLst>
          </p:cNvPr>
          <p:cNvSpPr txBox="1">
            <a:spLocks/>
          </p:cNvSpPr>
          <p:nvPr/>
        </p:nvSpPr>
        <p:spPr>
          <a:xfrm>
            <a:off x="1604888" y="2222544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Subtítulo</a:t>
            </a:r>
            <a:endParaRPr lang="en-AR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81E4BE4-DA3F-434A-BF5D-849729FFE0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062" y="1104264"/>
            <a:ext cx="3305876" cy="264931"/>
          </a:xfrm>
          <a:prstGeom prst="rect">
            <a:avLst/>
          </a:prstGeom>
        </p:spPr>
      </p:pic>
      <p:pic>
        <p:nvPicPr>
          <p:cNvPr id="3" name="Imagen 2" descr="Imagen que contiene Forma&#10;&#10;Descripción generada automáticamente">
            <a:extLst>
              <a:ext uri="{FF2B5EF4-FFF2-40B4-BE49-F238E27FC236}">
                <a16:creationId xmlns:a16="http://schemas.microsoft.com/office/drawing/2014/main" id="{7BFB4B03-32A3-8A4F-AF8B-699A69BBC8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0561" y="-563020"/>
            <a:ext cx="4170485" cy="386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437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ángulo 17">
            <a:extLst>
              <a:ext uri="{FF2B5EF4-FFF2-40B4-BE49-F238E27FC236}">
                <a16:creationId xmlns:a16="http://schemas.microsoft.com/office/drawing/2014/main" id="{2BEABDE4-A3E6-9842-B38E-16F5114E09E1}"/>
              </a:ext>
            </a:extLst>
          </p:cNvPr>
          <p:cNvSpPr/>
          <p:nvPr/>
        </p:nvSpPr>
        <p:spPr>
          <a:xfrm>
            <a:off x="0" y="0"/>
            <a:ext cx="9611833" cy="846191"/>
          </a:xfrm>
          <a:prstGeom prst="rect">
            <a:avLst/>
          </a:prstGeom>
          <a:solidFill>
            <a:srgbClr val="21D2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Rectángulo 13">
            <a:extLst>
              <a:ext uri="{FF2B5EF4-FFF2-40B4-BE49-F238E27FC236}">
                <a16:creationId xmlns:a16="http://schemas.microsoft.com/office/drawing/2014/main" id="{97A5A40E-5D62-2D4E-AD9B-723785DCBF2A}"/>
              </a:ext>
            </a:extLst>
          </p:cNvPr>
          <p:cNvSpPr/>
          <p:nvPr/>
        </p:nvSpPr>
        <p:spPr>
          <a:xfrm>
            <a:off x="9622502" y="629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76200" dir="12600000" algn="ctr" rotWithShape="0">
              <a:schemeClr val="tx1">
                <a:lumMod val="85000"/>
                <a:lumOff val="15000"/>
                <a:alpha val="26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" name="Rectángulo 13">
            <a:extLst>
              <a:ext uri="{FF2B5EF4-FFF2-40B4-BE49-F238E27FC236}">
                <a16:creationId xmlns:a16="http://schemas.microsoft.com/office/drawing/2014/main" id="{D6D293D9-C393-7249-9018-32AC2BAFC071}"/>
              </a:ext>
            </a:extLst>
          </p:cNvPr>
          <p:cNvSpPr/>
          <p:nvPr/>
        </p:nvSpPr>
        <p:spPr>
          <a:xfrm>
            <a:off x="9622502" y="787424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976B1-9544-BC42-B4D7-53430AB61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21A0FF-AE9F-3A45-8D7F-2FFB812602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590" y="208717"/>
            <a:ext cx="3135059" cy="511717"/>
          </a:xfrm>
        </p:spPr>
        <p:txBody>
          <a:bodyPr/>
          <a:lstStyle/>
          <a:p>
            <a:endParaRPr lang="en-AR" dirty="0">
              <a:solidFill>
                <a:schemeClr val="bg1"/>
              </a:solidFill>
            </a:endParaRPr>
          </a:p>
        </p:txBody>
      </p:sp>
      <p:pic>
        <p:nvPicPr>
          <p:cNvPr id="19" name="Imagen 18">
            <a:extLst>
              <a:ext uri="{FF2B5EF4-FFF2-40B4-BE49-F238E27FC236}">
                <a16:creationId xmlns:a16="http://schemas.microsoft.com/office/drawing/2014/main" id="{96380387-6ADE-1241-9894-168CDA32B2C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9889453" y="329834"/>
            <a:ext cx="368300" cy="203200"/>
          </a:xfrm>
          <a:prstGeom prst="rect">
            <a:avLst/>
          </a:prstGeom>
        </p:spPr>
      </p:pic>
      <p:pic>
        <p:nvPicPr>
          <p:cNvPr id="20" name="Imagen 19" descr="Icono&#10;&#10;Descripción generada automáticamente">
            <a:extLst>
              <a:ext uri="{FF2B5EF4-FFF2-40B4-BE49-F238E27FC236}">
                <a16:creationId xmlns:a16="http://schemas.microsoft.com/office/drawing/2014/main" id="{51FEFD9D-37E4-2F4C-961A-C92BCAFA7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7793" y="-247395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373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3ED622D2-8C22-0B4D-836C-37B3F1F467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V="1">
            <a:off x="0" y="-1"/>
            <a:ext cx="12192000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412A1EB6-F9D1-F84E-98CA-8622A45AD407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8DD3A9F-55A0-834E-8125-9404A4D48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4501" y="2855420"/>
            <a:ext cx="9693479" cy="1325563"/>
          </a:xfrm>
        </p:spPr>
        <p:txBody>
          <a:bodyPr/>
          <a:lstStyle/>
          <a:p>
            <a:r>
              <a:rPr lang="es-ES" sz="5400" dirty="0"/>
              <a:t>Gracias!</a:t>
            </a:r>
            <a:endParaRPr lang="en-AR" sz="5400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50A15C9-4CB4-F343-8CAF-9B35962A7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258226" y="1138508"/>
            <a:ext cx="438144" cy="24237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578C4E8-F604-424F-8B29-C61E08287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376" y="1088799"/>
            <a:ext cx="3445248" cy="2761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8DEE603-98C8-FF43-A982-D4F8D8101E6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0572531" y="1132697"/>
            <a:ext cx="254000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608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Vista de una ciudad en la noche&#10;&#10;Descripción generada automáticamente">
            <a:extLst>
              <a:ext uri="{FF2B5EF4-FFF2-40B4-BE49-F238E27FC236}">
                <a16:creationId xmlns:a16="http://schemas.microsoft.com/office/drawing/2014/main" id="{31595CB8-2FD0-0B4A-8864-FC07CB6196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86000"/>
          </a:blip>
          <a:srcRect t="24762" r="8189" b="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412A1EB6-F9D1-F84E-98CA-8622A45AD407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>
              <a:alpha val="9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B50A15C9-4CB4-F343-8CAF-9B35962A7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1258226" y="1138508"/>
            <a:ext cx="438144" cy="242378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5578C4E8-F604-424F-8B29-C61E08287A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3376" y="1088799"/>
            <a:ext cx="3445248" cy="2761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08DEE603-98C8-FF43-A982-D4F8D8101E6B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10572531" y="1132697"/>
            <a:ext cx="254000" cy="254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68339B88-427E-F248-82C3-927164D50DEB}"/>
              </a:ext>
            </a:extLst>
          </p:cNvPr>
          <p:cNvSpPr txBox="1">
            <a:spLocks/>
          </p:cNvSpPr>
          <p:nvPr/>
        </p:nvSpPr>
        <p:spPr>
          <a:xfrm>
            <a:off x="1534501" y="2855420"/>
            <a:ext cx="96934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s-ES" sz="5400" dirty="0"/>
              <a:t>Nueva Arquitectura</a:t>
            </a:r>
            <a:br>
              <a:rPr lang="es-ES" sz="5400" dirty="0"/>
            </a:br>
            <a:r>
              <a:rPr lang="es-ES" sz="5400" dirty="0"/>
              <a:t>Marcaria </a:t>
            </a:r>
            <a:endParaRPr lang="en-AR" sz="5400" dirty="0"/>
          </a:p>
        </p:txBody>
      </p:sp>
      <p:sp>
        <p:nvSpPr>
          <p:cNvPr id="13" name="Title Placeholder 1">
            <a:extLst>
              <a:ext uri="{FF2B5EF4-FFF2-40B4-BE49-F238E27FC236}">
                <a16:creationId xmlns:a16="http://schemas.microsoft.com/office/drawing/2014/main" id="{C21F033B-E2DA-E440-B24C-133808A78D4C}"/>
              </a:ext>
            </a:extLst>
          </p:cNvPr>
          <p:cNvSpPr txBox="1">
            <a:spLocks/>
          </p:cNvSpPr>
          <p:nvPr/>
        </p:nvSpPr>
        <p:spPr>
          <a:xfrm>
            <a:off x="1526916" y="4851921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JULIO 2021</a:t>
            </a:r>
            <a:endParaRPr lang="en-AR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4" name="Title Placeholder 1">
            <a:extLst>
              <a:ext uri="{FF2B5EF4-FFF2-40B4-BE49-F238E27FC236}">
                <a16:creationId xmlns:a16="http://schemas.microsoft.com/office/drawing/2014/main" id="{42362F2A-88A0-554E-B9D0-0335F722796F}"/>
              </a:ext>
            </a:extLst>
          </p:cNvPr>
          <p:cNvSpPr txBox="1">
            <a:spLocks/>
          </p:cNvSpPr>
          <p:nvPr/>
        </p:nvSpPr>
        <p:spPr>
          <a:xfrm>
            <a:off x="1569446" y="2343468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1400" dirty="0">
                <a:solidFill>
                  <a:schemeClr val="bg2">
                    <a:lumMod val="50000"/>
                  </a:schemeClr>
                </a:solidFill>
                <a:latin typeface="Roboto Light" pitchFamily="2" charset="0"/>
                <a:ea typeface="Roboto Light" pitchFamily="2" charset="0"/>
              </a:rPr>
              <a:t>POSICIONAMIENTO – VOZ Y TONO</a:t>
            </a:r>
            <a:endParaRPr lang="en-AR" sz="1400" dirty="0">
              <a:solidFill>
                <a:schemeClr val="bg2">
                  <a:lumMod val="50000"/>
                </a:schemeClr>
              </a:solidFill>
              <a:latin typeface="Roboto Light" pitchFamily="2" charset="0"/>
              <a:ea typeface="Roboto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1343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BB40FE1-E10E-714B-A238-E46F9B39D23C}"/>
              </a:ext>
            </a:extLst>
          </p:cNvPr>
          <p:cNvSpPr/>
          <p:nvPr/>
        </p:nvSpPr>
        <p:spPr>
          <a:xfrm>
            <a:off x="0" y="0"/>
            <a:ext cx="12192000" cy="830775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7B22D76-50D6-E14A-BFDE-F657759F91CC}"/>
              </a:ext>
            </a:extLst>
          </p:cNvPr>
          <p:cNvSpPr/>
          <p:nvPr/>
        </p:nvSpPr>
        <p:spPr>
          <a:xfrm>
            <a:off x="9604353" y="16677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4541" dist="88205" dir="13800000" sx="100614" sy="100614" algn="ctr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AC251D-CB8B-8D49-BEFB-070C26FB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R"/>
          </a:p>
        </p:txBody>
      </p:sp>
      <p:pic>
        <p:nvPicPr>
          <p:cNvPr id="6" name="Imagen 5" descr="Icono&#10;&#10;Descripción generada automáticamente">
            <a:extLst>
              <a:ext uri="{FF2B5EF4-FFF2-40B4-BE49-F238E27FC236}">
                <a16:creationId xmlns:a16="http://schemas.microsoft.com/office/drawing/2014/main" id="{FCBE981A-B4AF-804F-98C8-3B2C4FE33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7793" y="-247395"/>
            <a:ext cx="1325563" cy="132556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1BEB332-ACD7-BC48-B2EE-9FDF3EDE60DF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9846923" y="329834"/>
            <a:ext cx="368300" cy="203200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98454E76-D8D7-3448-96AB-2D57509C71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590" y="208717"/>
            <a:ext cx="5211360" cy="511717"/>
          </a:xfrm>
        </p:spPr>
        <p:txBody>
          <a:bodyPr/>
          <a:lstStyle/>
          <a:p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42748048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BB40FE1-E10E-714B-A238-E46F9B39D23C}"/>
              </a:ext>
            </a:extLst>
          </p:cNvPr>
          <p:cNvSpPr/>
          <p:nvPr/>
        </p:nvSpPr>
        <p:spPr>
          <a:xfrm>
            <a:off x="0" y="0"/>
            <a:ext cx="12192000" cy="830775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R"/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7B22D76-50D6-E14A-BFDE-F657759F91CC}"/>
              </a:ext>
            </a:extLst>
          </p:cNvPr>
          <p:cNvSpPr/>
          <p:nvPr/>
        </p:nvSpPr>
        <p:spPr>
          <a:xfrm>
            <a:off x="7697972" y="16677"/>
            <a:ext cx="4494029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4541" dist="88205" dir="13800000" sx="100614" sy="100614" algn="ctr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AC251D-CB8B-8D49-BEFB-070C26FB9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R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1BEB332-ACD7-BC48-B2EE-9FDF3EDE60D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7914248" y="329834"/>
            <a:ext cx="368300" cy="20320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8382108D-E052-9742-9F31-43A5A640C5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2102" y="302041"/>
            <a:ext cx="2903136" cy="232655"/>
          </a:xfrm>
          <a:prstGeom prst="rect">
            <a:avLst/>
          </a:prstGeom>
        </p:spPr>
      </p:pic>
      <p:sp>
        <p:nvSpPr>
          <p:cNvPr id="13" name="Subtitle 2">
            <a:extLst>
              <a:ext uri="{FF2B5EF4-FFF2-40B4-BE49-F238E27FC236}">
                <a16:creationId xmlns:a16="http://schemas.microsoft.com/office/drawing/2014/main" id="{98454E76-D8D7-3448-96AB-2D57509C71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590" y="208717"/>
            <a:ext cx="5211360" cy="511717"/>
          </a:xfrm>
        </p:spPr>
        <p:txBody>
          <a:bodyPr/>
          <a:lstStyle/>
          <a:p>
            <a:endParaRPr lang="en-AR" dirty="0"/>
          </a:p>
        </p:txBody>
      </p:sp>
    </p:spTree>
    <p:extLst>
      <p:ext uri="{BB962C8B-B14F-4D97-AF65-F5344CB8AC3E}">
        <p14:creationId xmlns:p14="http://schemas.microsoft.com/office/powerpoint/2010/main" val="14277600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87B0D64C-4DC7-444E-852C-1DE7AFF6CE67}"/>
              </a:ext>
            </a:extLst>
          </p:cNvPr>
          <p:cNvSpPr/>
          <p:nvPr/>
        </p:nvSpPr>
        <p:spPr>
          <a:xfrm>
            <a:off x="0" y="836612"/>
            <a:ext cx="12192000" cy="6021387"/>
          </a:xfrm>
          <a:prstGeom prst="rect">
            <a:avLst/>
          </a:prstGeom>
          <a:solidFill>
            <a:srgbClr val="3D00A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935933-A50B-1648-9A90-BAFF809C9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R" dirty="0"/>
              <a:t>Ejemplo de</a:t>
            </a:r>
            <a:br>
              <a:rPr lang="en-AR" dirty="0"/>
            </a:br>
            <a:r>
              <a:rPr lang="en-AR" dirty="0"/>
              <a:t>título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088D840C-C553-E145-90F1-9F0F819CABDA}"/>
              </a:ext>
            </a:extLst>
          </p:cNvPr>
          <p:cNvSpPr txBox="1">
            <a:spLocks/>
          </p:cNvSpPr>
          <p:nvPr/>
        </p:nvSpPr>
        <p:spPr>
          <a:xfrm>
            <a:off x="705853" y="2080419"/>
            <a:ext cx="10515600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</a:rPr>
              <a:t>SUBTÍTULO</a:t>
            </a:r>
            <a:endParaRPr lang="en-AR" sz="2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91E88-6444-9F4B-B3F2-8203CC2428D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20000" contrast="-40000"/>
          </a:blip>
          <a:stretch>
            <a:fillRect/>
          </a:stretch>
        </p:blipFill>
        <p:spPr>
          <a:xfrm>
            <a:off x="867241" y="4812284"/>
            <a:ext cx="596900" cy="3302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AD8C0BA-8A69-714E-A2B4-047D5DE06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115" y="283779"/>
            <a:ext cx="4265055" cy="3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152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5" descr="Vista de una ciudad en la noche&#10;&#10;Descripción generada automáticamente">
            <a:extLst>
              <a:ext uri="{FF2B5EF4-FFF2-40B4-BE49-F238E27FC236}">
                <a16:creationId xmlns:a16="http://schemas.microsoft.com/office/drawing/2014/main" id="{44BDF04F-2683-9C4B-A1EE-2F48C2BC1E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4762" r="8189" b="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46F6757-CDDF-FF4D-9D34-0D6B21529AD8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8" name="Picture 3">
            <a:extLst>
              <a:ext uri="{FF2B5EF4-FFF2-40B4-BE49-F238E27FC236}">
                <a16:creationId xmlns:a16="http://schemas.microsoft.com/office/drawing/2014/main" id="{B98A8F33-2B18-0F4B-8DDA-B4F13D03F29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20000" contrast="-40000"/>
          </a:blip>
          <a:stretch>
            <a:fillRect/>
          </a:stretch>
        </p:blipFill>
        <p:spPr>
          <a:xfrm>
            <a:off x="1696581" y="4583948"/>
            <a:ext cx="596900" cy="33020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B12A16EE-AE71-0046-9476-582486C5613C}"/>
              </a:ext>
            </a:extLst>
          </p:cNvPr>
          <p:cNvSpPr txBox="1">
            <a:spLocks/>
          </p:cNvSpPr>
          <p:nvPr/>
        </p:nvSpPr>
        <p:spPr>
          <a:xfrm>
            <a:off x="1534501" y="2855420"/>
            <a:ext cx="96934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s-ES" sz="5400" dirty="0">
                <a:solidFill>
                  <a:srgbClr val="3D00A1"/>
                </a:solidFill>
              </a:rPr>
              <a:t>Ejemplo de</a:t>
            </a:r>
          </a:p>
          <a:p>
            <a:r>
              <a:rPr lang="es-ES" sz="5400" dirty="0">
                <a:solidFill>
                  <a:srgbClr val="3D00A1"/>
                </a:solidFill>
              </a:rPr>
              <a:t>título</a:t>
            </a:r>
            <a:endParaRPr lang="en-AR" sz="5400" dirty="0">
              <a:solidFill>
                <a:srgbClr val="3D00A1"/>
              </a:solidFill>
            </a:endParaRPr>
          </a:p>
        </p:txBody>
      </p:sp>
      <p:sp>
        <p:nvSpPr>
          <p:cNvPr id="20" name="Title Placeholder 1">
            <a:extLst>
              <a:ext uri="{FF2B5EF4-FFF2-40B4-BE49-F238E27FC236}">
                <a16:creationId xmlns:a16="http://schemas.microsoft.com/office/drawing/2014/main" id="{FAACDDF2-EB85-384B-AC81-3AE4606A6BC3}"/>
              </a:ext>
            </a:extLst>
          </p:cNvPr>
          <p:cNvSpPr txBox="1">
            <a:spLocks/>
          </p:cNvSpPr>
          <p:nvPr/>
        </p:nvSpPr>
        <p:spPr>
          <a:xfrm>
            <a:off x="1604888" y="2222544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Subtítulo</a:t>
            </a:r>
            <a:endParaRPr lang="en-AR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A0E1B37B-FB26-0143-9E37-6D2A37F22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062" y="1104264"/>
            <a:ext cx="3305876" cy="26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29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0105465C-FC68-D94B-B5EC-538FBC807806}"/>
              </a:ext>
            </a:extLst>
          </p:cNvPr>
          <p:cNvSpPr/>
          <p:nvPr/>
        </p:nvSpPr>
        <p:spPr>
          <a:xfrm>
            <a:off x="0" y="0"/>
            <a:ext cx="9611833" cy="846191"/>
          </a:xfrm>
          <a:prstGeom prst="rect">
            <a:avLst/>
          </a:prstGeom>
          <a:solidFill>
            <a:srgbClr val="3D00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Rectángulo 13">
            <a:extLst>
              <a:ext uri="{FF2B5EF4-FFF2-40B4-BE49-F238E27FC236}">
                <a16:creationId xmlns:a16="http://schemas.microsoft.com/office/drawing/2014/main" id="{323A7CAE-1AC0-3946-84E0-E0E5AEB11DE1}"/>
              </a:ext>
            </a:extLst>
          </p:cNvPr>
          <p:cNvSpPr/>
          <p:nvPr/>
        </p:nvSpPr>
        <p:spPr>
          <a:xfrm>
            <a:off x="9622502" y="629"/>
            <a:ext cx="2587648" cy="8295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88900" dist="101600" dir="13800000" algn="ctr" rotWithShape="0">
              <a:schemeClr val="tx1">
                <a:lumMod val="85000"/>
                <a:lumOff val="15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3976B1-9544-BC42-B4D7-53430AB61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A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21A0FF-AE9F-3A45-8D7F-2FFB812602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4590" y="208717"/>
            <a:ext cx="3135059" cy="511717"/>
          </a:xfrm>
        </p:spPr>
        <p:txBody>
          <a:bodyPr/>
          <a:lstStyle/>
          <a:p>
            <a:endParaRPr lang="en-AR" dirty="0">
              <a:solidFill>
                <a:schemeClr val="bg1"/>
              </a:solidFill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2FBD8981-0348-954C-B5E3-7CF9FE38B92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9889453" y="329834"/>
            <a:ext cx="368300" cy="203200"/>
          </a:xfrm>
          <a:prstGeom prst="rect">
            <a:avLst/>
          </a:prstGeom>
        </p:spPr>
      </p:pic>
      <p:pic>
        <p:nvPicPr>
          <p:cNvPr id="17" name="Imagen 16" descr="Icono&#10;&#10;Descripción generada automáticamente">
            <a:extLst>
              <a:ext uri="{FF2B5EF4-FFF2-40B4-BE49-F238E27FC236}">
                <a16:creationId xmlns:a16="http://schemas.microsoft.com/office/drawing/2014/main" id="{CC9F720F-D6FA-A246-AB27-6E5ABA72C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7793" y="-247395"/>
            <a:ext cx="1325563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52268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87B0D64C-4DC7-444E-852C-1DE7AFF6CE67}"/>
              </a:ext>
            </a:extLst>
          </p:cNvPr>
          <p:cNvSpPr/>
          <p:nvPr/>
        </p:nvSpPr>
        <p:spPr>
          <a:xfrm>
            <a:off x="0" y="836612"/>
            <a:ext cx="12192000" cy="6021387"/>
          </a:xfrm>
          <a:prstGeom prst="rect">
            <a:avLst/>
          </a:prstGeom>
          <a:solidFill>
            <a:srgbClr val="00AE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935933-A50B-1648-9A90-BAFF809C9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R" dirty="0"/>
              <a:t>Ejemplo de</a:t>
            </a:r>
            <a:br>
              <a:rPr lang="en-AR" dirty="0"/>
            </a:br>
            <a:r>
              <a:rPr lang="en-AR" dirty="0"/>
              <a:t>título</a:t>
            </a:r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088D840C-C553-E145-90F1-9F0F819CABDA}"/>
              </a:ext>
            </a:extLst>
          </p:cNvPr>
          <p:cNvSpPr txBox="1">
            <a:spLocks/>
          </p:cNvSpPr>
          <p:nvPr/>
        </p:nvSpPr>
        <p:spPr>
          <a:xfrm>
            <a:off x="705853" y="2080419"/>
            <a:ext cx="10515600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>
                <a:solidFill>
                  <a:schemeClr val="bg1"/>
                </a:solidFill>
              </a:rPr>
              <a:t>SUBTÍTULO</a:t>
            </a:r>
            <a:endParaRPr lang="en-AR" sz="2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91E88-6444-9F4B-B3F2-8203CC2428D1}"/>
              </a:ext>
            </a:extLst>
          </p:cNvPr>
          <p:cNvPicPr>
            <a:picLocks noChangeAspect="1"/>
          </p:cNvPicPr>
          <p:nvPr/>
        </p:nvPicPr>
        <p:blipFill>
          <a:blip r:embed="rId2">
            <a:lum bright="70000" contrast="-70000"/>
          </a:blip>
          <a:stretch>
            <a:fillRect/>
          </a:stretch>
        </p:blipFill>
        <p:spPr>
          <a:xfrm>
            <a:off x="867241" y="4812284"/>
            <a:ext cx="596900" cy="33020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AD8C0BA-8A69-714E-A2B4-047D5DE06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2115" y="283779"/>
            <a:ext cx="4265055" cy="341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75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5" descr="Vista de una ciudad en la noche&#10;&#10;Descripción generada automáticamente">
            <a:extLst>
              <a:ext uri="{FF2B5EF4-FFF2-40B4-BE49-F238E27FC236}">
                <a16:creationId xmlns:a16="http://schemas.microsoft.com/office/drawing/2014/main" id="{AA8312C7-0074-234E-9F71-BCDBB406E5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24762" r="8189" b="2"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E46F6757-CDDF-FF4D-9D34-0D6B21529AD8}"/>
              </a:ext>
            </a:extLst>
          </p:cNvPr>
          <p:cNvSpPr/>
          <p:nvPr/>
        </p:nvSpPr>
        <p:spPr>
          <a:xfrm>
            <a:off x="857644" y="857644"/>
            <a:ext cx="10567594" cy="50512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D91E88-6444-9F4B-B3F2-8203CC2428D1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20000" contrast="-40000"/>
          </a:blip>
          <a:stretch>
            <a:fillRect/>
          </a:stretch>
        </p:blipFill>
        <p:spPr>
          <a:xfrm>
            <a:off x="1696581" y="4583948"/>
            <a:ext cx="596900" cy="3302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00552468-2E8A-D94D-B50A-8A7DE8D2FA34}"/>
              </a:ext>
            </a:extLst>
          </p:cNvPr>
          <p:cNvSpPr txBox="1">
            <a:spLocks/>
          </p:cNvSpPr>
          <p:nvPr/>
        </p:nvSpPr>
        <p:spPr>
          <a:xfrm>
            <a:off x="1534501" y="2855420"/>
            <a:ext cx="96934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r>
              <a:rPr lang="es-ES" sz="5400" dirty="0">
                <a:solidFill>
                  <a:srgbClr val="00AEE6"/>
                </a:solidFill>
              </a:rPr>
              <a:t>Ejemplo de</a:t>
            </a:r>
          </a:p>
          <a:p>
            <a:r>
              <a:rPr lang="es-ES" sz="5400" dirty="0">
                <a:solidFill>
                  <a:srgbClr val="00AEE6"/>
                </a:solidFill>
              </a:rPr>
              <a:t>título</a:t>
            </a:r>
            <a:endParaRPr lang="en-AR" sz="5400" dirty="0">
              <a:solidFill>
                <a:srgbClr val="00AEE6"/>
              </a:solidFill>
            </a:endParaRPr>
          </a:p>
        </p:txBody>
      </p:sp>
      <p:sp>
        <p:nvSpPr>
          <p:cNvPr id="10" name="Title Placeholder 1">
            <a:extLst>
              <a:ext uri="{FF2B5EF4-FFF2-40B4-BE49-F238E27FC236}">
                <a16:creationId xmlns:a16="http://schemas.microsoft.com/office/drawing/2014/main" id="{A0A97B4F-EE68-504D-B846-2C89AC4667A4}"/>
              </a:ext>
            </a:extLst>
          </p:cNvPr>
          <p:cNvSpPr txBox="1">
            <a:spLocks/>
          </p:cNvSpPr>
          <p:nvPr/>
        </p:nvSpPr>
        <p:spPr>
          <a:xfrm>
            <a:off x="1604888" y="2222544"/>
            <a:ext cx="4313903" cy="3860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ts val="6060"/>
              </a:lnSpc>
              <a:spcBef>
                <a:spcPct val="0"/>
              </a:spcBef>
              <a:buNone/>
              <a:defRPr sz="58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2000" dirty="0" err="1">
                <a:solidFill>
                  <a:schemeClr val="bg2">
                    <a:lumMod val="50000"/>
                  </a:schemeClr>
                </a:solidFill>
              </a:rPr>
              <a:t>Subtítulo</a:t>
            </a:r>
            <a:endParaRPr lang="en-AR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2575F2FD-EECD-A74F-B188-C6C2AD7A1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3062" y="1104264"/>
            <a:ext cx="3305876" cy="264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968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ARATULA">
  <a:themeElements>
    <a:clrScheme name="TECO 2021">
      <a:dk1>
        <a:srgbClr val="000000"/>
      </a:dk1>
      <a:lt1>
        <a:srgbClr val="FFFFFF"/>
      </a:lt1>
      <a:dk2>
        <a:srgbClr val="3C009F"/>
      </a:dk2>
      <a:lt2>
        <a:srgbClr val="E7E6E6"/>
      </a:lt2>
      <a:accent1>
        <a:srgbClr val="B989F9"/>
      </a:accent1>
      <a:accent2>
        <a:srgbClr val="00B7EB"/>
      </a:accent2>
      <a:accent3>
        <a:srgbClr val="20DBAA"/>
      </a:accent3>
      <a:accent4>
        <a:srgbClr val="FF7373"/>
      </a:accent4>
      <a:accent5>
        <a:srgbClr val="5950F9"/>
      </a:accent5>
      <a:accent6>
        <a:srgbClr val="280969"/>
      </a:accent6>
      <a:hlink>
        <a:srgbClr val="6428FB"/>
      </a:hlink>
      <a:folHlink>
        <a:srgbClr val="55555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ido-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ontenido-B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ARATULA-Tele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CARATULA-Person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CARATULA-Flow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39B9BFBC0242445A57E82AE5B001882" ma:contentTypeVersion="16" ma:contentTypeDescription="Crear nuevo documento." ma:contentTypeScope="" ma:versionID="445e7c80327d823c32db00ed7e623d5a">
  <xsd:schema xmlns:xsd="http://www.w3.org/2001/XMLSchema" xmlns:xs="http://www.w3.org/2001/XMLSchema" xmlns:p="http://schemas.microsoft.com/office/2006/metadata/properties" xmlns:ns2="a8f03938-05db-4244-95ec-6b64e61cea24" xmlns:ns3="f2bc6afd-30cb-401a-9828-f657074bb9d1" targetNamespace="http://schemas.microsoft.com/office/2006/metadata/properties" ma:root="true" ma:fieldsID="2a9f9b5acf3b50bf88687963600d6bd9" ns2:_="" ns3:_="">
    <xsd:import namespace="a8f03938-05db-4244-95ec-6b64e61cea24"/>
    <xsd:import namespace="f2bc6afd-30cb-401a-9828-f657074bb9d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8f03938-05db-4244-95ec-6b64e61cea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MediaServiceAutoTags" ma:internalName="MediaServiceAutoTags" ma:readOnly="true">
      <xsd:simpleType>
        <xsd:restriction base="dms:Text"/>
      </xsd:simpleType>
    </xsd:element>
    <xsd:element name="MediaServiceOCR" ma:index="11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Etiquetas de imagen" ma:readOnly="false" ma:fieldId="{5cf76f15-5ced-4ddc-b409-7134ff3c332f}" ma:taxonomyMulti="true" ma:sspId="8f2138f1-c0bb-47be-88a6-c8334904c8c8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bc6afd-30cb-401a-9828-f657074bb9d1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Compartid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Detalles de uso compartido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e503dfa0-f322-44b6-82b1-60055fcfdd21}" ma:internalName="TaxCatchAll" ma:showField="CatchAllData" ma:web="f2bc6afd-30cb-401a-9828-f657074bb9d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2bc6afd-30cb-401a-9828-f657074bb9d1" xsi:nil="true"/>
    <lcf76f155ced4ddcb4097134ff3c332f xmlns="a8f03938-05db-4244-95ec-6b64e61cea24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D14CE72-291C-4C0A-A720-9526E83CEEBD}"/>
</file>

<file path=customXml/itemProps2.xml><?xml version="1.0" encoding="utf-8"?>
<ds:datastoreItem xmlns:ds="http://schemas.openxmlformats.org/officeDocument/2006/customXml" ds:itemID="{404368C8-071D-4BEA-A7E3-6FA9B3574008}"/>
</file>

<file path=customXml/itemProps3.xml><?xml version="1.0" encoding="utf-8"?>
<ds:datastoreItem xmlns:ds="http://schemas.openxmlformats.org/officeDocument/2006/customXml" ds:itemID="{386E2BC2-61F6-4D02-9924-BF46FD97B020}"/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51</Words>
  <Application>Microsoft Macintosh PowerPoint</Application>
  <PresentationFormat>Panorámica</PresentationFormat>
  <Paragraphs>22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6</vt:i4>
      </vt:variant>
      <vt:variant>
        <vt:lpstr>Títulos de diapositiva</vt:lpstr>
      </vt:variant>
      <vt:variant>
        <vt:i4>14</vt:i4>
      </vt:variant>
    </vt:vector>
  </HeadingPairs>
  <TitlesOfParts>
    <vt:vector size="24" baseType="lpstr">
      <vt:lpstr>Arial</vt:lpstr>
      <vt:lpstr>Calibri</vt:lpstr>
      <vt:lpstr>Roboto</vt:lpstr>
      <vt:lpstr>Roboto Light</vt:lpstr>
      <vt:lpstr>CARATULA</vt:lpstr>
      <vt:lpstr>Contenido-A</vt:lpstr>
      <vt:lpstr>Contenido-B</vt:lpstr>
      <vt:lpstr>CARATULA-Telecom</vt:lpstr>
      <vt:lpstr>CARATULA-Personal</vt:lpstr>
      <vt:lpstr>CARATULA-Flow</vt:lpstr>
      <vt:lpstr>Nueva Arquitectura Marcaria </vt:lpstr>
      <vt:lpstr>Presentación de PowerPoint</vt:lpstr>
      <vt:lpstr>Presentación de PowerPoint</vt:lpstr>
      <vt:lpstr>Presentación de PowerPoint</vt:lpstr>
      <vt:lpstr>Ejemplo de título</vt:lpstr>
      <vt:lpstr>Presentación de PowerPoint</vt:lpstr>
      <vt:lpstr>Presentación de PowerPoint</vt:lpstr>
      <vt:lpstr>Ejemplo de título</vt:lpstr>
      <vt:lpstr>Presentación de PowerPoint</vt:lpstr>
      <vt:lpstr>Presentación de PowerPoint</vt:lpstr>
      <vt:lpstr>Ejemplo de título</vt:lpstr>
      <vt:lpstr>Presentación de PowerPoint</vt:lpstr>
      <vt:lpstr>Presentación de PowerPoint</vt:lpstr>
      <vt:lpstr>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Troksberg, Hernan</dc:creator>
  <cp:lastModifiedBy>Sebastian Alvarez Hincapie</cp:lastModifiedBy>
  <cp:revision>52</cp:revision>
  <dcterms:created xsi:type="dcterms:W3CDTF">2021-07-10T23:04:02Z</dcterms:created>
  <dcterms:modified xsi:type="dcterms:W3CDTF">2021-10-12T15:11:46Z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0x010100839B9BFBC0242445A57E82AE5B001882</vt:lpwstr>
  </property>
  <property fmtid="{D5CDD505-2E9C-101B-9397-08002B2CF9AE}" pid="3" name="MediaServiceImageTags">
    <vt:lpwstr/>
  </property>
</Properties>
</file>

<file path=docProps/thumbnail.jpeg>
</file>